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EFD68-FFC3-4F58-B8B4-DF0A10242B5E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9BD44-678D-4D90-B3B3-BDE9E7BEC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85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9BD44-678D-4D90-B3B3-BDE9E7BEC6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11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6A12-87C1-4F59-8628-D2BD2CE1EF8A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56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BA76-8CEC-4C7E-9522-FFBE79EFE9A2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79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F15A-6418-4F95-8CA0-A7A1CA72B651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8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CC4C-6A19-42CD-BFF4-E69D162808A2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4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866F-9F11-4DA2-9656-78DB2844B0E5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10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FC9C-3B8B-46C3-AC44-7B3EFA89CCB3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17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9703-A949-4C1D-94CD-1E239BBBA5FB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3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42B-068E-44AC-BC5B-9A4A67658159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44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2FE7-522E-4FBD-934E-4174774F9EDC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1879-1F9B-4C69-B306-D750E25D22DC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37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673A-2CD2-420E-968B-0845B9F59FF1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0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A00F9-5659-4A2A-81D1-1B7ABD0CBC32}" type="datetime1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553E-B6BA-4871-A305-A683A544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82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タイトル（作品名または何をしたいのかがわかるものにする）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情報理工学部　</a:t>
            </a:r>
            <a:endParaRPr kumimoji="1" lang="en-US" altLang="ja-JP" dirty="0" smtClean="0"/>
          </a:p>
          <a:p>
            <a:r>
              <a:rPr lang="en-US" altLang="ja-JP" dirty="0"/>
              <a:t>XXXXXXX-X </a:t>
            </a:r>
            <a:r>
              <a:rPr lang="ja-JP" altLang="en-US" dirty="0"/>
              <a:t>立命 </a:t>
            </a:r>
            <a:r>
              <a:rPr lang="ja-JP" altLang="en-US" dirty="0" smtClean="0"/>
              <a:t>花子</a:t>
            </a:r>
            <a:endParaRPr lang="en-US" altLang="ja-JP" dirty="0"/>
          </a:p>
          <a:p>
            <a:r>
              <a:rPr kumimoji="1" lang="en-US" altLang="ja-JP" dirty="0" smtClean="0"/>
              <a:t>XXXXXXX-X </a:t>
            </a:r>
            <a:r>
              <a:rPr kumimoji="1" lang="ja-JP" altLang="en-US" dirty="0" smtClean="0"/>
              <a:t>立命 太郎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97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背景及び目的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作品を作るようになった背景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作品の目的（何のために作ったか）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開発過程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工夫した点など</a:t>
            </a:r>
            <a:endParaRPr kumimoji="1" lang="en-US" altLang="ja-JP" dirty="0" smtClean="0"/>
          </a:p>
          <a:p>
            <a:r>
              <a:rPr lang="ja-JP" altLang="en-US" dirty="0"/>
              <a:t>使用</a:t>
            </a:r>
            <a:r>
              <a:rPr lang="ja-JP" altLang="en-US" dirty="0" smtClean="0"/>
              <a:t>した原理</a:t>
            </a:r>
            <a:endParaRPr lang="en-US" altLang="ja-JP" dirty="0" smtClean="0"/>
          </a:p>
          <a:p>
            <a:r>
              <a:rPr lang="ja-JP" altLang="en-US" dirty="0"/>
              <a:t>ソース</a:t>
            </a:r>
            <a:r>
              <a:rPr lang="ja-JP" altLang="en-US" dirty="0" smtClean="0"/>
              <a:t>の一部分（みてほしい部分だけ）</a:t>
            </a:r>
            <a:endParaRPr lang="en-US" altLang="ja-JP" dirty="0" smtClean="0"/>
          </a:p>
          <a:p>
            <a:r>
              <a:rPr lang="ja-JP" altLang="en-US" dirty="0"/>
              <a:t>数ページ</a:t>
            </a:r>
            <a:r>
              <a:rPr lang="ja-JP" altLang="en-US" dirty="0" smtClean="0"/>
              <a:t>にしても</a:t>
            </a:r>
            <a:r>
              <a:rPr lang="ja-JP" altLang="en-US" dirty="0"/>
              <a:t>良</a:t>
            </a:r>
            <a:r>
              <a:rPr lang="ja-JP" altLang="en-US" dirty="0" smtClean="0"/>
              <a:t>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1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動画や写真などによる分かりやすい紹介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反省点・今後の課題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反省</a:t>
            </a:r>
            <a:r>
              <a:rPr lang="ja-JP" altLang="en-US" dirty="0" smtClean="0"/>
              <a:t>したいこと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もし時間があればこのように改善したい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55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マイコン</a:t>
            </a:r>
            <a:r>
              <a:rPr kumimoji="1" lang="en-US" altLang="ja-JP" dirty="0" smtClean="0"/>
              <a:t>WS</a:t>
            </a:r>
            <a:r>
              <a:rPr kumimoji="1" lang="ja-JP" altLang="en-US" dirty="0" smtClean="0"/>
              <a:t>を終えた感想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6553E-B6BA-4871-A305-A683A544035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7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105</Words>
  <Application>Microsoft Office PowerPoint</Application>
  <PresentationFormat>画面に合わせる (4:3)</PresentationFormat>
  <Paragraphs>32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タイトル（作品名または何をしたいのかがわかるものにする）</vt:lpstr>
      <vt:lpstr>背景及び目的</vt:lpstr>
      <vt:lpstr>開発過程</vt:lpstr>
      <vt:lpstr>開発結果</vt:lpstr>
      <vt:lpstr>反省点・今後の課題</vt:lpstr>
      <vt:lpstr>感想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タイトル（作品名または何をしたいのかがわかるものにする）</dc:title>
  <dc:creator>Joo-Ho Lee</dc:creator>
  <cp:lastModifiedBy>Joo-Ho Lee</cp:lastModifiedBy>
  <cp:revision>3</cp:revision>
  <cp:lastPrinted>2016-05-24T01:32:08Z</cp:lastPrinted>
  <dcterms:created xsi:type="dcterms:W3CDTF">2016-05-24T01:16:17Z</dcterms:created>
  <dcterms:modified xsi:type="dcterms:W3CDTF">2016-05-24T03:28:34Z</dcterms:modified>
</cp:coreProperties>
</file>